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/>
    <p:restoredTop sz="94726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31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54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6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58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16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40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5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25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17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3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9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32FEDC9-D8A3-3242-8997-598334A86D41}" type="datetimeFigureOut">
              <a:rPr lang="nl-NL" smtClean="0"/>
              <a:t>16-04-2025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9533780-8AC2-4042-B0BF-8054C1EB3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00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2E0D7-4CB7-4318-FB3B-3E8215CE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2B8B77-3E09-5CFB-0A6F-9E1AB2DE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33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FFB76-D658-01BD-4D1A-E2FFA629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cirkel, diagram, schermopname, Graphics&#10;&#10;Automatisch gegenereerde beschrijving">
            <a:extLst>
              <a:ext uri="{FF2B5EF4-FFF2-40B4-BE49-F238E27FC236}">
                <a16:creationId xmlns:a16="http://schemas.microsoft.com/office/drawing/2014/main" id="{56D72021-36AE-044A-6FFA-12DEB362D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075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FC5C8-7E80-B911-14FC-63670DAC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ECE4B-B699-BC35-CA10-63EFA64BD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32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0061B-5CD1-C475-EB73-916481A6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CED6829C-AD8B-E0AB-45C0-84D3910A5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8347"/>
          </a:xfrm>
        </p:spPr>
      </p:pic>
    </p:spTree>
    <p:extLst>
      <p:ext uri="{BB962C8B-B14F-4D97-AF65-F5344CB8AC3E}">
        <p14:creationId xmlns:p14="http://schemas.microsoft.com/office/powerpoint/2010/main" val="365174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33F1C-4ADA-1EAA-3C97-647C227C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4CA4C0-174D-C484-E7AF-7E7FFBF0E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05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atroon, plein, pixel, kruiswoordpuzzel&#10;&#10;Door AI gegenereerde inhoud is mogelijk onjuist.">
            <a:extLst>
              <a:ext uri="{FF2B5EF4-FFF2-40B4-BE49-F238E27FC236}">
                <a16:creationId xmlns:a16="http://schemas.microsoft.com/office/drawing/2014/main" id="{8AFABFC7-6D7F-6AA0-1F51-DB1225962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817" y="1176817"/>
            <a:ext cx="4504365" cy="4504365"/>
          </a:xfrm>
        </p:spPr>
      </p:pic>
    </p:spTree>
    <p:extLst>
      <p:ext uri="{BB962C8B-B14F-4D97-AF65-F5344CB8AC3E}">
        <p14:creationId xmlns:p14="http://schemas.microsoft.com/office/powerpoint/2010/main" val="196151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CDAB8-E423-8609-DF08-01BDC909B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C83465-A503-0773-594A-D8BDFC09C2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cirkel, tekenfilm, kunst, illustratie&#10;&#10;Automatisch gegenereerde beschrijving">
            <a:extLst>
              <a:ext uri="{FF2B5EF4-FFF2-40B4-BE49-F238E27FC236}">
                <a16:creationId xmlns:a16="http://schemas.microsoft.com/office/drawing/2014/main" id="{3C2925FF-C826-2D24-37C7-3C503E2E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C2008-5BFB-5CA8-3049-6E13172B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9A18F-9D74-74E6-F27D-BAC1E2E55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50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D742E-45CB-D69E-76F2-545677F5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cirkel, schermopname, Graphics, diagram&#10;&#10;Automatisch gegenereerde beschrijving">
            <a:extLst>
              <a:ext uri="{FF2B5EF4-FFF2-40B4-BE49-F238E27FC236}">
                <a16:creationId xmlns:a16="http://schemas.microsoft.com/office/drawing/2014/main" id="{DDA613B5-43B0-2E6B-8D5A-FF5DD1AF7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152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B8DD5-284A-5A86-06AA-9D1A84C1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FDCBB-1634-5ED2-FC50-4B488EBE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34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87D9E-C455-5EE0-68DE-047302BC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cirkel, schermopname, clipart, Graphics&#10;&#10;Automatisch gegenereerde beschrijving">
            <a:extLst>
              <a:ext uri="{FF2B5EF4-FFF2-40B4-BE49-F238E27FC236}">
                <a16:creationId xmlns:a16="http://schemas.microsoft.com/office/drawing/2014/main" id="{FF67E943-5638-5F8B-6B9F-1EFCFC1AB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702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3B7AA-2EE9-B30A-81AA-9C468272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B79D8-7F98-9E86-39F6-EDF376DCF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33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75312-51A9-989A-238C-3C82A3CD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cirkel, clipart, tekenfilm, ontwerp&#10;&#10;Automatisch gegenereerde beschrijving">
            <a:extLst>
              <a:ext uri="{FF2B5EF4-FFF2-40B4-BE49-F238E27FC236}">
                <a16:creationId xmlns:a16="http://schemas.microsoft.com/office/drawing/2014/main" id="{CF45334A-19B1-42ED-167B-C3CB4D00D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182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6016-6470-3E90-3F36-25346D8A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8B7ED-A3D8-C603-F4EE-4C69F501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9722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Merel de Rooij</dc:creator>
  <cp:lastModifiedBy>Merel de Rooij</cp:lastModifiedBy>
  <cp:revision>4</cp:revision>
  <dcterms:created xsi:type="dcterms:W3CDTF">2024-11-18T11:06:20Z</dcterms:created>
  <dcterms:modified xsi:type="dcterms:W3CDTF">2025-04-16T08:35:45Z</dcterms:modified>
</cp:coreProperties>
</file>